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72" r:id="rId10"/>
    <p:sldId id="264" r:id="rId11"/>
    <p:sldId id="269" r:id="rId12"/>
    <p:sldId id="271" r:id="rId13"/>
    <p:sldId id="265" r:id="rId14"/>
    <p:sldId id="261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86370" autoAdjust="0"/>
  </p:normalViewPr>
  <p:slideViewPr>
    <p:cSldViewPr>
      <p:cViewPr varScale="1">
        <p:scale>
          <a:sx n="84" d="100"/>
          <a:sy n="84" d="100"/>
        </p:scale>
        <p:origin x="66" y="47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3323067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3323067" y="44797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3101134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9144972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44972" y="447977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11.03.2020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44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11.03.2020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11.03.2020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11.03.2020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6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9.jp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25420694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848519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9501289" y="3054439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9501289" y="3493758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3686368" y="3057481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4" y="3054439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3686368" y="3493758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15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99572A-DFDC-4901-B0F1-A871B513E76A}"/>
              </a:ext>
            </a:extLst>
          </p:cNvPr>
          <p:cNvSpPr txBox="1"/>
          <p:nvPr/>
        </p:nvSpPr>
        <p:spPr>
          <a:xfrm>
            <a:off x="4535400" y="3136612"/>
            <a:ext cx="72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i="1" dirty="0"/>
              <a:t>V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l</a:t>
            </a:r>
            <a:r>
              <a:rPr lang="de-CH" sz="3200" b="1" i="1" dirty="0"/>
              <a:t>e</a:t>
            </a:r>
            <a:r>
              <a:rPr lang="en-CH" sz="3200" b="1" i="1" dirty="0"/>
              <a:t>n </a:t>
            </a:r>
            <a:r>
              <a:rPr lang="de-CH" sz="3200" b="1" i="1" dirty="0"/>
              <a:t>D</a:t>
            </a:r>
            <a:r>
              <a:rPr lang="en-CH" sz="3200" b="1" i="1" dirty="0"/>
              <a:t>a</a:t>
            </a:r>
            <a:r>
              <a:rPr lang="de-CH" sz="3200" b="1" i="1" dirty="0"/>
              <a:t>n</a:t>
            </a:r>
            <a:r>
              <a:rPr lang="en-CH" sz="3200" b="1" i="1" dirty="0"/>
              <a:t>k </a:t>
            </a:r>
            <a:r>
              <a:rPr lang="de-CH" sz="3200" b="1" i="1" dirty="0"/>
              <a:t>f</a:t>
            </a:r>
            <a:r>
              <a:rPr lang="en-CH" sz="3200" b="1" i="1" dirty="0"/>
              <a:t>ü</a:t>
            </a:r>
            <a:r>
              <a:rPr lang="de-CH" sz="3200" b="1" i="1" dirty="0"/>
              <a:t>r</a:t>
            </a:r>
            <a:r>
              <a:rPr lang="en-CH" sz="3200" b="1" i="1" dirty="0"/>
              <a:t> </a:t>
            </a:r>
            <a:r>
              <a:rPr lang="de-CH" sz="3200" b="1" i="1" dirty="0"/>
              <a:t>d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 </a:t>
            </a:r>
            <a:r>
              <a:rPr lang="de-CH" sz="3200" b="1" i="1" dirty="0"/>
              <a:t>A</a:t>
            </a:r>
            <a:r>
              <a:rPr lang="en-CH" sz="3200" b="1" i="1" dirty="0"/>
              <a:t>u</a:t>
            </a:r>
            <a:r>
              <a:rPr lang="de-CH" sz="3200" b="1" i="1" dirty="0"/>
              <a:t>f</a:t>
            </a:r>
            <a:r>
              <a:rPr lang="en-CH" sz="3200" b="1" i="1" dirty="0"/>
              <a:t>m</a:t>
            </a:r>
            <a:r>
              <a:rPr lang="de-CH" sz="3200" b="1" i="1" dirty="0"/>
              <a:t>e</a:t>
            </a:r>
            <a:r>
              <a:rPr lang="en-CH" sz="3200" b="1" i="1" dirty="0"/>
              <a:t>r</a:t>
            </a:r>
            <a:r>
              <a:rPr lang="de-CH" sz="3200" b="1" i="1" dirty="0"/>
              <a:t>k</a:t>
            </a:r>
            <a:r>
              <a:rPr lang="en-CH" sz="3200" b="1" i="1" dirty="0"/>
              <a:t>samkeit!</a:t>
            </a:r>
          </a:p>
        </p:txBody>
      </p:sp>
      <p:pic>
        <p:nvPicPr>
          <p:cNvPr id="9" name="Picture 4" descr="Bildergebnis für skip bo">
            <a:extLst>
              <a:ext uri="{FF2B5EF4-FFF2-40B4-BE49-F238E27FC236}">
                <a16:creationId xmlns:a16="http://schemas.microsoft.com/office/drawing/2014/main" id="{66F5C6BC-7997-4C31-A6C0-D180FA87A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2087">
            <a:off x="-195807" y="1492872"/>
            <a:ext cx="4603474" cy="40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Mechanik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  <a:r>
              <a:rPr lang="en-CH" sz="2000" b="1" dirty="0">
                <a:cs typeface="Calibri"/>
              </a:rPr>
              <a:t> </a:t>
            </a:r>
            <a:endParaRPr lang="de-DE" sz="2000" b="1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>
                <a:cs typeface="Calibri"/>
              </a:rPr>
              <a:t>Class Pile</a:t>
            </a:r>
            <a:endParaRPr lang="de-DE" sz="2000" b="1" dirty="0"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6000" y="6348667"/>
            <a:ext cx="4114800" cy="365125"/>
          </a:xfrm>
        </p:spPr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688254-E6DC-4E1A-837D-BE699BDD04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0" y="331189"/>
            <a:ext cx="5905800" cy="59058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EA4629-75F9-40AB-9F14-91CFA1027C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1" y="1709738"/>
            <a:ext cx="45360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61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710</Words>
  <Application>Microsoft Office PowerPoint</Application>
  <PresentationFormat>Breitbild</PresentationFormat>
  <Paragraphs>183</Paragraphs>
  <Slides>15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</vt:lpstr>
      <vt:lpstr>PowerPoint-Präsentation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Janni Batsilas</cp:lastModifiedBy>
  <cp:revision>195</cp:revision>
  <dcterms:created xsi:type="dcterms:W3CDTF">2020-02-29T17:57:39Z</dcterms:created>
  <dcterms:modified xsi:type="dcterms:W3CDTF">2020-03-11T10:27:35Z</dcterms:modified>
</cp:coreProperties>
</file>